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9"/>
  </p:notesMasterIdLst>
  <p:sldIdLst>
    <p:sldId id="282" r:id="rId2"/>
    <p:sldId id="257" r:id="rId3"/>
    <p:sldId id="259" r:id="rId4"/>
    <p:sldId id="260" r:id="rId5"/>
    <p:sldId id="261" r:id="rId6"/>
    <p:sldId id="262" r:id="rId7"/>
    <p:sldId id="1082" r:id="rId8"/>
    <p:sldId id="263" r:id="rId9"/>
    <p:sldId id="264" r:id="rId10"/>
    <p:sldId id="265" r:id="rId11"/>
    <p:sldId id="266" r:id="rId12"/>
    <p:sldId id="267" r:id="rId13"/>
    <p:sldId id="268" r:id="rId14"/>
    <p:sldId id="269" r:id="rId15"/>
    <p:sldId id="270" r:id="rId16"/>
    <p:sldId id="271" r:id="rId17"/>
    <p:sldId id="272" r:id="rId18"/>
    <p:sldId id="273" r:id="rId19"/>
    <p:sldId id="283" r:id="rId20"/>
    <p:sldId id="274" r:id="rId21"/>
    <p:sldId id="275" r:id="rId22"/>
    <p:sldId id="276" r:id="rId23"/>
    <p:sldId id="285" r:id="rId24"/>
    <p:sldId id="286" r:id="rId25"/>
    <p:sldId id="289" r:id="rId26"/>
    <p:sldId id="290" r:id="rId27"/>
    <p:sldId id="291" r:id="rId28"/>
    <p:sldId id="866"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847" r:id="rId59"/>
    <p:sldId id="321" r:id="rId60"/>
    <p:sldId id="322" r:id="rId61"/>
    <p:sldId id="323" r:id="rId62"/>
    <p:sldId id="324" r:id="rId63"/>
    <p:sldId id="325" r:id="rId64"/>
    <p:sldId id="326" r:id="rId65"/>
    <p:sldId id="327" r:id="rId66"/>
    <p:sldId id="328" r:id="rId67"/>
    <p:sldId id="329" r:id="rId68"/>
    <p:sldId id="330" r:id="rId69"/>
    <p:sldId id="848" r:id="rId70"/>
    <p:sldId id="849" r:id="rId71"/>
    <p:sldId id="851" r:id="rId72"/>
    <p:sldId id="331" r:id="rId73"/>
    <p:sldId id="332" r:id="rId74"/>
    <p:sldId id="333" r:id="rId75"/>
    <p:sldId id="852"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1079" r:id="rId96"/>
    <p:sldId id="1080" r:id="rId97"/>
    <p:sldId id="353" r:id="rId98"/>
    <p:sldId id="354" r:id="rId99"/>
    <p:sldId id="355" r:id="rId100"/>
    <p:sldId id="356" r:id="rId101"/>
    <p:sldId id="357" r:id="rId102"/>
    <p:sldId id="358" r:id="rId103"/>
    <p:sldId id="359" r:id="rId104"/>
    <p:sldId id="360" r:id="rId105"/>
    <p:sldId id="361" r:id="rId106"/>
    <p:sldId id="362"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80" r:id="rId121"/>
    <p:sldId id="381" r:id="rId122"/>
    <p:sldId id="382" r:id="rId123"/>
    <p:sldId id="383" r:id="rId124"/>
    <p:sldId id="1081" r:id="rId125"/>
    <p:sldId id="384" r:id="rId126"/>
    <p:sldId id="385" r:id="rId127"/>
    <p:sldId id="386" r:id="rId128"/>
    <p:sldId id="387" r:id="rId129"/>
    <p:sldId id="388" r:id="rId130"/>
    <p:sldId id="389" r:id="rId131"/>
    <p:sldId id="390" r:id="rId132"/>
    <p:sldId id="391" r:id="rId133"/>
    <p:sldId id="853" r:id="rId134"/>
    <p:sldId id="854" r:id="rId135"/>
    <p:sldId id="855" r:id="rId136"/>
    <p:sldId id="856" r:id="rId137"/>
    <p:sldId id="857" r:id="rId138"/>
    <p:sldId id="858" r:id="rId139"/>
    <p:sldId id="393" r:id="rId140"/>
    <p:sldId id="394" r:id="rId141"/>
    <p:sldId id="395" r:id="rId142"/>
    <p:sldId id="396" r:id="rId143"/>
    <p:sldId id="397" r:id="rId144"/>
    <p:sldId id="398" r:id="rId145"/>
    <p:sldId id="402" r:id="rId146"/>
    <p:sldId id="403" r:id="rId147"/>
    <p:sldId id="404" r:id="rId148"/>
    <p:sldId id="405" r:id="rId149"/>
    <p:sldId id="406" r:id="rId150"/>
    <p:sldId id="407" r:id="rId151"/>
    <p:sldId id="413" r:id="rId152"/>
    <p:sldId id="414" r:id="rId153"/>
    <p:sldId id="415" r:id="rId154"/>
    <p:sldId id="416" r:id="rId155"/>
    <p:sldId id="417" r:id="rId156"/>
    <p:sldId id="418" r:id="rId157"/>
    <p:sldId id="419" r:id="rId158"/>
    <p:sldId id="420" r:id="rId159"/>
    <p:sldId id="421" r:id="rId160"/>
    <p:sldId id="422" r:id="rId161"/>
    <p:sldId id="423" r:id="rId162"/>
    <p:sldId id="424" r:id="rId163"/>
    <p:sldId id="425" r:id="rId164"/>
    <p:sldId id="428" r:id="rId165"/>
    <p:sldId id="429" r:id="rId166"/>
    <p:sldId id="430" r:id="rId167"/>
    <p:sldId id="431" r:id="rId168"/>
    <p:sldId id="434" r:id="rId169"/>
    <p:sldId id="435" r:id="rId170"/>
    <p:sldId id="436" r:id="rId171"/>
    <p:sldId id="437" r:id="rId172"/>
    <p:sldId id="438" r:id="rId173"/>
    <p:sldId id="439" r:id="rId174"/>
    <p:sldId id="440" r:id="rId175"/>
    <p:sldId id="441" r:id="rId176"/>
    <p:sldId id="442" r:id="rId177"/>
    <p:sldId id="443" r:id="rId178"/>
    <p:sldId id="444" r:id="rId179"/>
    <p:sldId id="445" r:id="rId180"/>
    <p:sldId id="446" r:id="rId181"/>
    <p:sldId id="447" r:id="rId182"/>
    <p:sldId id="448" r:id="rId183"/>
    <p:sldId id="449" r:id="rId184"/>
    <p:sldId id="451" r:id="rId185"/>
    <p:sldId id="452" r:id="rId186"/>
    <p:sldId id="453" r:id="rId187"/>
    <p:sldId id="454" r:id="rId188"/>
    <p:sldId id="455" r:id="rId189"/>
    <p:sldId id="456" r:id="rId190"/>
    <p:sldId id="457" r:id="rId191"/>
    <p:sldId id="458" r:id="rId192"/>
    <p:sldId id="459" r:id="rId193"/>
    <p:sldId id="460" r:id="rId194"/>
    <p:sldId id="461" r:id="rId195"/>
    <p:sldId id="462" r:id="rId196"/>
    <p:sldId id="463" r:id="rId197"/>
    <p:sldId id="464" r:id="rId198"/>
    <p:sldId id="465" r:id="rId199"/>
    <p:sldId id="466" r:id="rId200"/>
    <p:sldId id="467" r:id="rId201"/>
    <p:sldId id="468" r:id="rId202"/>
    <p:sldId id="469" r:id="rId203"/>
    <p:sldId id="470" r:id="rId204"/>
    <p:sldId id="471" r:id="rId205"/>
    <p:sldId id="472" r:id="rId206"/>
    <p:sldId id="473" r:id="rId207"/>
    <p:sldId id="477" r:id="rId208"/>
    <p:sldId id="478" r:id="rId209"/>
    <p:sldId id="479" r:id="rId210"/>
    <p:sldId id="480" r:id="rId211"/>
    <p:sldId id="481" r:id="rId212"/>
    <p:sldId id="482" r:id="rId213"/>
    <p:sldId id="483" r:id="rId214"/>
    <p:sldId id="484" r:id="rId215"/>
    <p:sldId id="485" r:id="rId216"/>
    <p:sldId id="486" r:id="rId217"/>
    <p:sldId id="487" r:id="rId218"/>
    <p:sldId id="488" r:id="rId219"/>
    <p:sldId id="489" r:id="rId220"/>
    <p:sldId id="490" r:id="rId221"/>
    <p:sldId id="491" r:id="rId222"/>
    <p:sldId id="492" r:id="rId223"/>
    <p:sldId id="493" r:id="rId224"/>
    <p:sldId id="494" r:id="rId225"/>
    <p:sldId id="495" r:id="rId226"/>
    <p:sldId id="496" r:id="rId227"/>
    <p:sldId id="497" r:id="rId228"/>
    <p:sldId id="498" r:id="rId229"/>
    <p:sldId id="499" r:id="rId230"/>
    <p:sldId id="500" r:id="rId231"/>
    <p:sldId id="501" r:id="rId232"/>
    <p:sldId id="502" r:id="rId233"/>
    <p:sldId id="503" r:id="rId234"/>
    <p:sldId id="504" r:id="rId235"/>
    <p:sldId id="505" r:id="rId236"/>
    <p:sldId id="506" r:id="rId237"/>
    <p:sldId id="507" r:id="rId238"/>
    <p:sldId id="508" r:id="rId239"/>
    <p:sldId id="509" r:id="rId240"/>
    <p:sldId id="510" r:id="rId241"/>
    <p:sldId id="511" r:id="rId242"/>
    <p:sldId id="512" r:id="rId243"/>
    <p:sldId id="513" r:id="rId244"/>
    <p:sldId id="514" r:id="rId245"/>
    <p:sldId id="515" r:id="rId246"/>
    <p:sldId id="516" r:id="rId247"/>
    <p:sldId id="517" r:id="rId248"/>
    <p:sldId id="518" r:id="rId249"/>
    <p:sldId id="519" r:id="rId250"/>
    <p:sldId id="520" r:id="rId251"/>
    <p:sldId id="521" r:id="rId252"/>
    <p:sldId id="522" r:id="rId253"/>
    <p:sldId id="523" r:id="rId254"/>
    <p:sldId id="524" r:id="rId255"/>
    <p:sldId id="525" r:id="rId256"/>
    <p:sldId id="526" r:id="rId257"/>
    <p:sldId id="527" r:id="rId258"/>
    <p:sldId id="528" r:id="rId259"/>
    <p:sldId id="529" r:id="rId260"/>
    <p:sldId id="530" r:id="rId261"/>
    <p:sldId id="531" r:id="rId262"/>
    <p:sldId id="532" r:id="rId263"/>
    <p:sldId id="533" r:id="rId264"/>
    <p:sldId id="534" r:id="rId265"/>
    <p:sldId id="535" r:id="rId266"/>
    <p:sldId id="536" r:id="rId267"/>
    <p:sldId id="537" r:id="rId268"/>
    <p:sldId id="538" r:id="rId269"/>
    <p:sldId id="539" r:id="rId270"/>
    <p:sldId id="540" r:id="rId271"/>
    <p:sldId id="541" r:id="rId272"/>
    <p:sldId id="542" r:id="rId273"/>
    <p:sldId id="543" r:id="rId274"/>
    <p:sldId id="544" r:id="rId275"/>
    <p:sldId id="545" r:id="rId276"/>
    <p:sldId id="546" r:id="rId277"/>
    <p:sldId id="547" r:id="rId278"/>
    <p:sldId id="548" r:id="rId279"/>
    <p:sldId id="549" r:id="rId280"/>
    <p:sldId id="550" r:id="rId281"/>
    <p:sldId id="551" r:id="rId282"/>
    <p:sldId id="552" r:id="rId283"/>
    <p:sldId id="553" r:id="rId284"/>
    <p:sldId id="554" r:id="rId285"/>
    <p:sldId id="555" r:id="rId286"/>
    <p:sldId id="556" r:id="rId287"/>
    <p:sldId id="557" r:id="rId288"/>
    <p:sldId id="558" r:id="rId289"/>
    <p:sldId id="618" r:id="rId290"/>
    <p:sldId id="560" r:id="rId291"/>
    <p:sldId id="561" r:id="rId292"/>
    <p:sldId id="562" r:id="rId293"/>
    <p:sldId id="563" r:id="rId294"/>
    <p:sldId id="564" r:id="rId295"/>
    <p:sldId id="565" r:id="rId296"/>
    <p:sldId id="566" r:id="rId297"/>
    <p:sldId id="567" r:id="rId298"/>
    <p:sldId id="570" r:id="rId299"/>
    <p:sldId id="571" r:id="rId300"/>
    <p:sldId id="572" r:id="rId301"/>
    <p:sldId id="573" r:id="rId302"/>
    <p:sldId id="574" r:id="rId303"/>
    <p:sldId id="575" r:id="rId304"/>
    <p:sldId id="576" r:id="rId305"/>
    <p:sldId id="577" r:id="rId306"/>
    <p:sldId id="578" r:id="rId307"/>
    <p:sldId id="579" r:id="rId308"/>
    <p:sldId id="580" r:id="rId309"/>
    <p:sldId id="581" r:id="rId310"/>
    <p:sldId id="582" r:id="rId311"/>
    <p:sldId id="583" r:id="rId312"/>
    <p:sldId id="584" r:id="rId313"/>
    <p:sldId id="585" r:id="rId314"/>
    <p:sldId id="586" r:id="rId315"/>
    <p:sldId id="587" r:id="rId316"/>
    <p:sldId id="588" r:id="rId317"/>
    <p:sldId id="589" r:id="rId318"/>
    <p:sldId id="590" r:id="rId319"/>
    <p:sldId id="591" r:id="rId320"/>
    <p:sldId id="592" r:id="rId321"/>
    <p:sldId id="593" r:id="rId322"/>
    <p:sldId id="594" r:id="rId323"/>
    <p:sldId id="595" r:id="rId324"/>
    <p:sldId id="596" r:id="rId325"/>
    <p:sldId id="597" r:id="rId326"/>
    <p:sldId id="598" r:id="rId327"/>
    <p:sldId id="599" r:id="rId328"/>
    <p:sldId id="602" r:id="rId329"/>
    <p:sldId id="603" r:id="rId330"/>
    <p:sldId id="604" r:id="rId331"/>
    <p:sldId id="605" r:id="rId332"/>
    <p:sldId id="606" r:id="rId333"/>
    <p:sldId id="607"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860" r:id="rId348"/>
    <p:sldId id="861" r:id="rId349"/>
    <p:sldId id="862" r:id="rId350"/>
    <p:sldId id="632" r:id="rId351"/>
    <p:sldId id="633" r:id="rId352"/>
    <p:sldId id="634" r:id="rId353"/>
    <p:sldId id="635" r:id="rId354"/>
    <p:sldId id="636" r:id="rId355"/>
    <p:sldId id="637" r:id="rId356"/>
    <p:sldId id="638" r:id="rId357"/>
    <p:sldId id="639" r:id="rId358"/>
    <p:sldId id="640" r:id="rId359"/>
    <p:sldId id="641" r:id="rId360"/>
    <p:sldId id="642" r:id="rId361"/>
    <p:sldId id="643" r:id="rId362"/>
    <p:sldId id="644" r:id="rId363"/>
    <p:sldId id="645" r:id="rId364"/>
    <p:sldId id="646" r:id="rId365"/>
    <p:sldId id="647" r:id="rId366"/>
    <p:sldId id="648" r:id="rId367"/>
    <p:sldId id="649" r:id="rId368"/>
    <p:sldId id="650" r:id="rId369"/>
    <p:sldId id="651" r:id="rId370"/>
    <p:sldId id="652" r:id="rId371"/>
    <p:sldId id="653" r:id="rId372"/>
    <p:sldId id="654" r:id="rId373"/>
    <p:sldId id="655" r:id="rId374"/>
    <p:sldId id="656" r:id="rId375"/>
    <p:sldId id="657" r:id="rId376"/>
    <p:sldId id="658" r:id="rId377"/>
    <p:sldId id="659" r:id="rId378"/>
    <p:sldId id="660" r:id="rId379"/>
    <p:sldId id="661" r:id="rId380"/>
    <p:sldId id="662" r:id="rId381"/>
    <p:sldId id="663" r:id="rId382"/>
    <p:sldId id="664" r:id="rId383"/>
    <p:sldId id="665" r:id="rId384"/>
    <p:sldId id="666" r:id="rId385"/>
    <p:sldId id="667" r:id="rId386"/>
    <p:sldId id="668" r:id="rId387"/>
    <p:sldId id="669" r:id="rId388"/>
    <p:sldId id="670" r:id="rId389"/>
    <p:sldId id="671" r:id="rId390"/>
    <p:sldId id="672" r:id="rId391"/>
    <p:sldId id="673" r:id="rId392"/>
    <p:sldId id="674" r:id="rId393"/>
    <p:sldId id="859" r:id="rId394"/>
    <p:sldId id="675" r:id="rId395"/>
    <p:sldId id="676" r:id="rId396"/>
    <p:sldId id="677" r:id="rId397"/>
    <p:sldId id="678" r:id="rId398"/>
    <p:sldId id="679" r:id="rId399"/>
    <p:sldId id="680" r:id="rId400"/>
    <p:sldId id="681" r:id="rId401"/>
    <p:sldId id="682" r:id="rId402"/>
    <p:sldId id="683" r:id="rId403"/>
    <p:sldId id="684" r:id="rId404"/>
    <p:sldId id="685" r:id="rId405"/>
    <p:sldId id="686" r:id="rId406"/>
    <p:sldId id="687" r:id="rId407"/>
    <p:sldId id="688" r:id="rId408"/>
    <p:sldId id="689" r:id="rId409"/>
    <p:sldId id="690" r:id="rId410"/>
    <p:sldId id="691" r:id="rId411"/>
    <p:sldId id="692" r:id="rId412"/>
    <p:sldId id="693" r:id="rId413"/>
    <p:sldId id="694" r:id="rId414"/>
    <p:sldId id="695" r:id="rId415"/>
    <p:sldId id="696" r:id="rId416"/>
    <p:sldId id="697" r:id="rId417"/>
    <p:sldId id="698" r:id="rId418"/>
    <p:sldId id="699" r:id="rId419"/>
    <p:sldId id="700" r:id="rId420"/>
    <p:sldId id="701" r:id="rId421"/>
    <p:sldId id="702" r:id="rId422"/>
    <p:sldId id="703" r:id="rId423"/>
    <p:sldId id="704" r:id="rId424"/>
    <p:sldId id="705" r:id="rId425"/>
    <p:sldId id="707" r:id="rId426"/>
    <p:sldId id="708" r:id="rId427"/>
    <p:sldId id="864" r:id="rId428"/>
    <p:sldId id="709" r:id="rId429"/>
    <p:sldId id="710" r:id="rId430"/>
    <p:sldId id="711" r:id="rId431"/>
    <p:sldId id="712" r:id="rId432"/>
    <p:sldId id="713" r:id="rId433"/>
    <p:sldId id="714" r:id="rId434"/>
    <p:sldId id="715" r:id="rId435"/>
    <p:sldId id="716" r:id="rId436"/>
    <p:sldId id="717" r:id="rId437"/>
    <p:sldId id="718" r:id="rId438"/>
    <p:sldId id="719" r:id="rId439"/>
    <p:sldId id="720" r:id="rId440"/>
    <p:sldId id="721" r:id="rId441"/>
    <p:sldId id="722" r:id="rId442"/>
    <p:sldId id="723" r:id="rId443"/>
    <p:sldId id="724" r:id="rId444"/>
    <p:sldId id="725" r:id="rId445"/>
    <p:sldId id="726" r:id="rId446"/>
    <p:sldId id="727" r:id="rId447"/>
    <p:sldId id="728" r:id="rId448"/>
    <p:sldId id="729" r:id="rId449"/>
    <p:sldId id="730" r:id="rId450"/>
    <p:sldId id="731" r:id="rId451"/>
    <p:sldId id="732" r:id="rId452"/>
    <p:sldId id="733" r:id="rId453"/>
    <p:sldId id="734" r:id="rId454"/>
    <p:sldId id="735" r:id="rId455"/>
    <p:sldId id="736" r:id="rId456"/>
    <p:sldId id="737" r:id="rId457"/>
    <p:sldId id="738" r:id="rId458"/>
    <p:sldId id="739" r:id="rId459"/>
    <p:sldId id="740" r:id="rId460"/>
    <p:sldId id="741" r:id="rId461"/>
    <p:sldId id="742" r:id="rId462"/>
    <p:sldId id="743" r:id="rId463"/>
    <p:sldId id="744" r:id="rId464"/>
    <p:sldId id="745" r:id="rId465"/>
    <p:sldId id="746" r:id="rId466"/>
    <p:sldId id="747" r:id="rId467"/>
    <p:sldId id="748" r:id="rId468"/>
    <p:sldId id="749" r:id="rId469"/>
    <p:sldId id="750" r:id="rId470"/>
    <p:sldId id="751" r:id="rId471"/>
    <p:sldId id="752" r:id="rId472"/>
    <p:sldId id="753" r:id="rId473"/>
    <p:sldId id="754" r:id="rId474"/>
    <p:sldId id="755" r:id="rId475"/>
    <p:sldId id="756" r:id="rId476"/>
    <p:sldId id="757" r:id="rId477"/>
    <p:sldId id="758" r:id="rId478"/>
    <p:sldId id="759" r:id="rId479"/>
    <p:sldId id="760" r:id="rId480"/>
    <p:sldId id="761" r:id="rId481"/>
    <p:sldId id="762" r:id="rId482"/>
    <p:sldId id="763" r:id="rId483"/>
    <p:sldId id="764" r:id="rId484"/>
    <p:sldId id="765" r:id="rId485"/>
    <p:sldId id="766" r:id="rId486"/>
    <p:sldId id="767" r:id="rId487"/>
    <p:sldId id="768" r:id="rId488"/>
    <p:sldId id="769" r:id="rId489"/>
    <p:sldId id="770" r:id="rId490"/>
    <p:sldId id="771" r:id="rId491"/>
    <p:sldId id="772" r:id="rId492"/>
    <p:sldId id="773" r:id="rId493"/>
    <p:sldId id="774" r:id="rId494"/>
    <p:sldId id="775" r:id="rId495"/>
    <p:sldId id="776" r:id="rId496"/>
    <p:sldId id="777" r:id="rId497"/>
    <p:sldId id="778" r:id="rId498"/>
    <p:sldId id="779" r:id="rId499"/>
    <p:sldId id="780" r:id="rId500"/>
    <p:sldId id="781" r:id="rId501"/>
    <p:sldId id="782" r:id="rId502"/>
    <p:sldId id="783" r:id="rId503"/>
    <p:sldId id="784" r:id="rId504"/>
    <p:sldId id="785" r:id="rId505"/>
    <p:sldId id="786" r:id="rId506"/>
    <p:sldId id="787" r:id="rId507"/>
    <p:sldId id="788" r:id="rId508"/>
    <p:sldId id="789" r:id="rId509"/>
    <p:sldId id="790" r:id="rId510"/>
    <p:sldId id="791" r:id="rId511"/>
    <p:sldId id="792" r:id="rId512"/>
    <p:sldId id="793" r:id="rId513"/>
    <p:sldId id="794" r:id="rId514"/>
    <p:sldId id="795" r:id="rId515"/>
    <p:sldId id="796" r:id="rId516"/>
    <p:sldId id="797" r:id="rId517"/>
    <p:sldId id="798" r:id="rId518"/>
    <p:sldId id="799" r:id="rId519"/>
    <p:sldId id="800" r:id="rId520"/>
    <p:sldId id="801" r:id="rId521"/>
    <p:sldId id="802" r:id="rId522"/>
    <p:sldId id="803" r:id="rId523"/>
    <p:sldId id="804" r:id="rId524"/>
    <p:sldId id="805" r:id="rId525"/>
    <p:sldId id="806" r:id="rId526"/>
    <p:sldId id="807" r:id="rId527"/>
    <p:sldId id="808" r:id="rId528"/>
    <p:sldId id="809" r:id="rId529"/>
    <p:sldId id="810" r:id="rId530"/>
    <p:sldId id="811" r:id="rId531"/>
    <p:sldId id="812" r:id="rId532"/>
    <p:sldId id="813" r:id="rId533"/>
    <p:sldId id="814" r:id="rId534"/>
    <p:sldId id="815" r:id="rId535"/>
    <p:sldId id="816" r:id="rId536"/>
    <p:sldId id="817" r:id="rId537"/>
    <p:sldId id="818" r:id="rId538"/>
    <p:sldId id="819" r:id="rId539"/>
    <p:sldId id="820" r:id="rId540"/>
    <p:sldId id="821" r:id="rId541"/>
    <p:sldId id="822" r:id="rId542"/>
    <p:sldId id="823" r:id="rId543"/>
    <p:sldId id="824" r:id="rId544"/>
    <p:sldId id="825" r:id="rId545"/>
    <p:sldId id="826" r:id="rId546"/>
    <p:sldId id="827" r:id="rId547"/>
    <p:sldId id="828" r:id="rId548"/>
    <p:sldId id="829" r:id="rId549"/>
    <p:sldId id="830" r:id="rId550"/>
    <p:sldId id="831" r:id="rId551"/>
    <p:sldId id="832" r:id="rId552"/>
    <p:sldId id="833" r:id="rId553"/>
    <p:sldId id="834" r:id="rId554"/>
    <p:sldId id="835" r:id="rId555"/>
    <p:sldId id="836" r:id="rId556"/>
    <p:sldId id="837" r:id="rId557"/>
    <p:sldId id="838" r:id="rId558"/>
    <p:sldId id="839" r:id="rId559"/>
    <p:sldId id="840" r:id="rId560"/>
    <p:sldId id="841" r:id="rId561"/>
    <p:sldId id="842" r:id="rId562"/>
    <p:sldId id="843" r:id="rId563"/>
    <p:sldId id="844" r:id="rId564"/>
    <p:sldId id="845" r:id="rId565"/>
    <p:sldId id="863" r:id="rId566"/>
    <p:sldId id="865" r:id="rId567"/>
    <p:sldId id="846" r:id="rId56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259"/>
            <p14:sldId id="260"/>
            <p14:sldId id="261"/>
            <p14:sldId id="262"/>
            <p14:sldId id="108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744" y="12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notesMaster" Target="notesMasters/notes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2/20/2020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2/20/2020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5.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1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939" y="3886200"/>
            <a:ext cx="5044537" cy="1905000"/>
          </a:xfrm>
          <a:prstGeom prst="rect">
            <a:avLst/>
          </a:prstGeom>
        </p:spPr>
      </p:pic>
      <p:sp>
        <p:nvSpPr>
          <p:cNvPr id="4" name="Rectangle 3">
            <a:extLst>
              <a:ext uri="{FF2B5EF4-FFF2-40B4-BE49-F238E27FC236}">
                <a16:creationId xmlns:a16="http://schemas.microsoft.com/office/drawing/2014/main" id="{D648AE96-9439-432F-BEED-DEE4F9E43F7F}"/>
              </a:ext>
            </a:extLst>
          </p:cNvPr>
          <p:cNvSpPr/>
          <p:nvPr/>
        </p:nvSpPr>
        <p:spPr>
          <a:xfrm>
            <a:off x="1450690" y="260648"/>
            <a:ext cx="9289032" cy="923330"/>
          </a:xfrm>
          <a:prstGeom prst="rect">
            <a:avLst/>
          </a:prstGeom>
        </p:spPr>
        <p:txBody>
          <a:bodyPr wrap="square">
            <a:spAutoFit/>
          </a:bodyPr>
          <a:lstStyle/>
          <a:p>
            <a:r>
              <a:rPr lang="en-US" b="1" dirty="0">
                <a:latin typeface="Roboto"/>
              </a:rPr>
              <a:t>Relation Schema:</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We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sort, and 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expressions [ [as] alias_name],... from &lt;r&gt;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education, </a:t>
              </a:r>
              <a:r>
                <a:rPr lang="en-US" sz="2000" dirty="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98349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p14="http://schemas.microsoft.com/office/powerpoint/2010/main" val="42336267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642456" y="1075433"/>
            <a:ext cx="5543999"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2358702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p14="http://schemas.microsoft.com/office/powerpoint/2010/main" val="316040139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1752372">
                  <a:extLst>
                    <a:ext uri="{9D8B030D-6E8A-4147-A177-3AD203B41FA5}">
                      <a16:colId xmlns:a16="http://schemas.microsoft.com/office/drawing/2014/main" val="20001"/>
                    </a:ext>
                  </a:extLst>
                </a:gridCol>
                <a:gridCol w="4190454">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a:stretch>
            <a:fillRect/>
          </a:stretch>
        </p:blipFill>
        <p:spPr>
          <a:xfrm>
            <a:off x="1523802" y="5013176"/>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7C55C3B-4134-4C2F-A6A7-893805FD1001}"/>
              </a:ext>
            </a:extLst>
          </p:cNvPr>
          <p:cNvSpPr/>
          <p:nvPr/>
        </p:nvSpPr>
        <p:spPr>
          <a:xfrm>
            <a:off x="397982" y="5734612"/>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22964985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852398532"/>
              </p:ext>
            </p:extLst>
          </p:nvPr>
        </p:nvGraphicFramePr>
        <p:xfrm>
          <a:off x="1676182" y="1556792"/>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a16="http://schemas.microsoft.com/office/drawing/2014/main" val="20000"/>
                    </a:ext>
                  </a:extLst>
                </a:gridCol>
                <a:gridCol w="1066661">
                  <a:extLst>
                    <a:ext uri="{9D8B030D-6E8A-4147-A177-3AD203B41FA5}">
                      <a16:colId xmlns:a16="http://schemas.microsoft.com/office/drawing/2014/main" val="20001"/>
                    </a:ext>
                  </a:extLst>
                </a:gridCol>
                <a:gridCol w="3276173">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1676182" y="5667130"/>
            <a:ext cx="8838049"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1676182" y="6093296"/>
            <a:ext cx="8838049"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98221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72229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393367"/>
            <a:ext cx="8915400" cy="333988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'Task1', 0);</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'Task2', 1);</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'Task3', False);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'Task4', True);</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'Task5', null);</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'Task6', 1&gt;2);</a:t>
            </a:r>
          </a:p>
          <a:p>
            <a:pPr>
              <a:lnSpc>
                <a:spcPct val="150000"/>
              </a:lnSpc>
            </a:pPr>
            <a:r>
              <a:rPr lang="en-IN" sz="1600" dirty="0">
                <a:solidFill>
                  <a:srgbClr val="0077AA"/>
                </a:solidFill>
                <a:latin typeface="Arial" panose="020B0604020202020204" pitchFamily="34" charset="0"/>
              </a:rPr>
              <a:t>INSERT INTO </a:t>
            </a:r>
            <a:r>
              <a:rPr lang="en-IN" sz="1600" dirty="0">
                <a:latin typeface="Arial" panose="020B0604020202020204" pitchFamily="34" charset="0"/>
              </a:rPr>
              <a:t>TASKS</a:t>
            </a:r>
            <a:r>
              <a:rPr lang="en-IN" sz="1600" dirty="0">
                <a:solidFill>
                  <a:srgbClr val="0077AA"/>
                </a:solidFill>
                <a:latin typeface="Arial" panose="020B0604020202020204" pitchFamily="34" charset="0"/>
              </a:rPr>
              <a:t> VALUE</a:t>
            </a:r>
            <a:r>
              <a:rPr lang="en-IN" sz="1600" dirty="0">
                <a:latin typeface="Arial" panose="020B0604020202020204" pitchFamily="34" charset="0"/>
              </a:rPr>
              <a:t>(default, 'Task7', 1&lt;2);</a:t>
            </a:r>
            <a:endParaRPr lang="en-IN"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CD69873-8B20-4B86-9E1B-6F68D1A068E7}"/>
              </a:ext>
            </a:extLst>
          </p:cNvPr>
          <p:cNvPicPr>
            <a:picLocks noChangeAspect="1"/>
          </p:cNvPicPr>
          <p:nvPr/>
        </p:nvPicPr>
        <p:blipFill>
          <a:blip r:embed="rId2"/>
          <a:stretch>
            <a:fillRect/>
          </a:stretch>
        </p:blipFill>
        <p:spPr>
          <a:xfrm>
            <a:off x="7141131" y="2996953"/>
            <a:ext cx="3000043" cy="2736303"/>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997391"/>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1849155"/>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12" name="Picture 11">
            <a:extLst>
              <a:ext uri="{FF2B5EF4-FFF2-40B4-BE49-F238E27FC236}">
                <a16:creationId xmlns:a16="http://schemas.microsoft.com/office/drawing/2014/main" id="{07EF019D-11B2-400E-84D7-3CAC3D9475A5}"/>
              </a:ext>
            </a:extLst>
          </p:cNvPr>
          <p:cNvPicPr>
            <a:picLocks noChangeAspect="1"/>
          </p:cNvPicPr>
          <p:nvPr/>
        </p:nvPicPr>
        <p:blipFill>
          <a:blip r:embed="rId2"/>
          <a:stretch>
            <a:fillRect/>
          </a:stretch>
        </p:blipFill>
        <p:spPr>
          <a:xfrm>
            <a:off x="7027643" y="3976228"/>
            <a:ext cx="2610017" cy="1396712"/>
          </a:xfrm>
          <a:prstGeom prst="rect">
            <a:avLst/>
          </a:prstGeom>
        </p:spPr>
      </p:pic>
      <p:pic>
        <p:nvPicPr>
          <p:cNvPr id="13" name="Picture 12">
            <a:extLst>
              <a:ext uri="{FF2B5EF4-FFF2-40B4-BE49-F238E27FC236}">
                <a16:creationId xmlns:a16="http://schemas.microsoft.com/office/drawing/2014/main" id="{B60E18B9-B14C-4EA8-BB48-2B69CA2F225F}"/>
              </a:ext>
            </a:extLst>
          </p:cNvPr>
          <p:cNvPicPr>
            <a:picLocks noChangeAspect="1"/>
          </p:cNvPicPr>
          <p:nvPr/>
        </p:nvPicPr>
        <p:blipFill>
          <a:blip r:embed="rId3"/>
          <a:stretch>
            <a:fillRect/>
          </a:stretch>
        </p:blipFill>
        <p:spPr>
          <a:xfrm>
            <a:off x="7027643" y="1845671"/>
            <a:ext cx="2581802" cy="1439037"/>
          </a:xfrm>
          <a:prstGeom prst="rect">
            <a:avLst/>
          </a:prstGeom>
        </p:spPr>
      </p:pic>
      <p:sp>
        <p:nvSpPr>
          <p:cNvPr id="14" name="Rectangle 13">
            <a:extLst>
              <a:ext uri="{FF2B5EF4-FFF2-40B4-BE49-F238E27FC236}">
                <a16:creationId xmlns:a16="http://schemas.microsoft.com/office/drawing/2014/main" id="{38771BF8-9C3F-406F-8027-CCD0DB38F272}"/>
              </a:ext>
            </a:extLst>
          </p:cNvPr>
          <p:cNvSpPr/>
          <p:nvPr/>
        </p:nvSpPr>
        <p:spPr>
          <a:xfrm>
            <a:off x="1702157" y="407707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Tree>
    <p:extLst>
      <p:ext uri="{BB962C8B-B14F-4D97-AF65-F5344CB8AC3E}">
        <p14:creationId xmlns:p14="http://schemas.microsoft.com/office/powerpoint/2010/main" val="399581014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a16="http://schemas.microsoft.com/office/drawing/2014/main" val="20000"/>
                    </a:ext>
                  </a:extLst>
                </a:gridCol>
                <a:gridCol w="2895223">
                  <a:extLst>
                    <a:ext uri="{9D8B030D-6E8A-4147-A177-3AD203B41FA5}">
                      <a16:colId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Any application has three major parts .</a:t>
            </a:r>
          </a:p>
          <a:p>
            <a:pPr marL="914400" lvl="1" indent="-457200">
              <a:buFont typeface="+mj-lt"/>
              <a:buAutoNum type="arabicPeriod"/>
            </a:pPr>
            <a:r>
              <a:rPr lang="en-US" sz="2000" dirty="0">
                <a:latin typeface="Arial" panose="020B0604020202020204" pitchFamily="34" charset="0"/>
                <a:cs typeface="Arial" pitchFamily="34" charset="0"/>
              </a:rPr>
              <a:t>UI</a:t>
            </a:r>
          </a:p>
          <a:p>
            <a:pPr marL="914400" lvl="1" indent="-457200">
              <a:buFont typeface="+mj-lt"/>
              <a:buAutoNum type="arabicPeriod"/>
            </a:pPr>
            <a:r>
              <a:rPr lang="en-US" sz="2000" dirty="0">
                <a:latin typeface="Arial" panose="020B0604020202020204" pitchFamily="34" charset="0"/>
                <a:cs typeface="Arial" pitchFamily="34" charset="0"/>
              </a:rPr>
              <a:t>Middle Layer</a:t>
            </a:r>
          </a:p>
          <a:p>
            <a:pPr marL="914400" lvl="1" indent="-457200">
              <a:buFont typeface="+mj-lt"/>
              <a:buAutoNum type="arabicPeriod"/>
            </a:pPr>
            <a:r>
              <a:rPr lang="en-US" sz="2000" b="1" dirty="0">
                <a:solidFill>
                  <a:srgbClr val="FF0000"/>
                </a:solidFill>
                <a:latin typeface="Arial" pitchFamily="34" charset="0"/>
                <a:cs typeface="Arial" pitchFamily="34" charset="0"/>
              </a:rPr>
              <a:t>Database</a:t>
            </a:r>
          </a:p>
          <a:p>
            <a:endParaRPr lang="en-US" sz="2000" b="1" dirty="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a:solidFill>
                  <a:srgbClr val="00B0F0"/>
                </a:solidFill>
              </a:rPr>
              <a:t>show </a:t>
            </a:r>
            <a:r>
              <a:rPr lang="en-US" sz="2400" dirty="0">
                <a:solidFill>
                  <a:srgbClr val="00B0F0"/>
                </a:solidFill>
              </a:rPr>
              <a:t>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p14="http://schemas.microsoft.com/office/powerpoint/2010/main" val="392195458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a:t>
            </a:r>
            <a:r>
              <a:rPr lang="en-US" sz="2000" b="1" dirty="0"/>
              <a:t>NULL</a:t>
            </a:r>
            <a:r>
              <a:rPr lang="en-US" sz="2000" dirty="0"/>
              <a:t>.</a:t>
            </a:r>
          </a:p>
          <a:p>
            <a:r>
              <a:rPr lang="en-US" sz="2000" dirty="0"/>
              <a:t>Also, if we have to insert data of 100 students of same branch, then the branch information will be repeated for all those 100 students.</a:t>
            </a:r>
          </a:p>
          <a:p>
            <a:r>
              <a:rPr lang="en-US" sz="2000" dirty="0"/>
              <a:t>These scenarios are nothing but </a:t>
            </a:r>
            <a:r>
              <a:rPr lang="en-US" sz="2000" b="1" dirty="0"/>
              <a:t>Insertion anomalies</a:t>
            </a:r>
            <a:r>
              <a:rPr lang="en-US" sz="2000" dirty="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a:t>
            </a:r>
            <a:r>
              <a:rPr lang="en-US" sz="2000" dirty="0"/>
              <a:t>What if Mr. X leaves the college? or is no longer the HOD of computer science department? In that case all the student records will have to be updated, and if by mistake we miss any record, it will lead to data inconsistency. This is </a:t>
            </a:r>
            <a:r>
              <a:rPr lang="en-US" sz="2000" b="1" dirty="0"/>
              <a:t>Updation anomaly</a:t>
            </a:r>
            <a:r>
              <a:rPr lang="en-US" sz="2000" dirty="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a:t>
            </a:r>
            <a:r>
              <a:rPr lang="en-US" sz="2000" b="1" dirty="0"/>
              <a:t>Student</a:t>
            </a:r>
            <a:r>
              <a:rPr lang="en-US" sz="2000" dirty="0"/>
              <a:t> table, two different informations are kept together, Student information and Branch information. Hence, at the end of the academic year, if student records are deleted, we will also lose the branch information. This is </a:t>
            </a:r>
            <a:r>
              <a:rPr lang="en-US" sz="2000" b="1" dirty="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a:solidFill>
                  <a:srgbClr val="00B0F0"/>
                </a:solidFill>
              </a:rPr>
              <a:t>To limit or to restrict.</a:t>
            </a:r>
          </a:p>
        </p:txBody>
      </p:sp>
    </p:spTree>
    <p:extLst>
      <p:ext uri="{BB962C8B-B14F-4D97-AF65-F5344CB8AC3E}">
        <p14:creationId xmlns:p14="http://schemas.microsoft.com/office/powerpoint/2010/main" val="333049844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Tree>
    <p:extLst>
      <p:ext uri="{BB962C8B-B14F-4D97-AF65-F5344CB8AC3E}">
        <p14:creationId xmlns:p14="http://schemas.microsoft.com/office/powerpoint/2010/main" val="12693940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and manipulate the data of the world.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4134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p14="http://schemas.microsoft.com/office/powerpoint/2010/main" val="30330693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10412922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Tree>
    <p:extLst>
      <p:ext uri="{BB962C8B-B14F-4D97-AF65-F5344CB8AC3E}">
        <p14:creationId xmlns:p14="http://schemas.microsoft.com/office/powerpoint/2010/main" val="147098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5689378"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Difference between 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73824734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INT, c2 INT, c3 INT,c4 int </a:t>
            </a:r>
            <a:r>
              <a:rPr lang="en-US" sz="1600" b="1" dirty="0">
                <a:solidFill>
                  <a:srgbClr val="C00000"/>
                </a:solidFill>
                <a:latin typeface="Arial" panose="020B0604020202020204" pitchFamily="34" charset="0"/>
                <a:cs typeface="Arial" panose="020B0604020202020204" pitchFamily="34" charset="0"/>
              </a:rPr>
              <a:t>default (c2+c3)</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2057</TotalTime>
  <Words>41099</Words>
  <Application>Microsoft Office PowerPoint</Application>
  <PresentationFormat>Custom</PresentationFormat>
  <Paragraphs>4788</Paragraphs>
  <Slides>567</Slides>
  <Notes>7</Notes>
  <HiddenSlides>41</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567</vt:i4>
      </vt:variant>
    </vt:vector>
  </HeadingPairs>
  <TitlesOfParts>
    <vt:vector size="596" baseType="lpstr">
      <vt:lpstr>SimSun</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268</cp:revision>
  <dcterms:created xsi:type="dcterms:W3CDTF">2019-04-24T09:11:59Z</dcterms:created>
  <dcterms:modified xsi:type="dcterms:W3CDTF">2020-02-20T04:35:41Z</dcterms:modified>
</cp:coreProperties>
</file>